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3" r:id="rId8"/>
    <p:sldId id="265" r:id="rId9"/>
    <p:sldId id="264" r:id="rId10"/>
    <p:sldId id="262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825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245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30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942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06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85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32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07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0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5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721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4D0EB-1B7B-4288-8E20-7D1301F2BE5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B572B-7B7F-4470-A1C5-A109ADDEA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94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сула\Downloads\1675458586_gas-kvas-com-p-fonovii-risunok-samole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i="0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Специализированный учебный научный центр "Инженерный лицей-интернат КНИТУ-КАИ"</a:t>
            </a:r>
            <a:endParaRPr lang="ru-RU" sz="2800" b="1" i="0" dirty="0"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429000"/>
            <a:ext cx="84249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Добро </a:t>
            </a:r>
            <a:r>
              <a:rPr lang="ru-RU" sz="40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пожаловать в </a:t>
            </a:r>
            <a:r>
              <a:rPr lang="ru-RU" sz="4000" b="1" u="sng" dirty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наш </a:t>
            </a:r>
            <a:r>
              <a:rPr lang="ru-RU" sz="40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интернат!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8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сула\Downloads\1675458586_gas-kvas-com-p-fonovii-risunok-samole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755576" y="188640"/>
            <a:ext cx="748883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Жизнь в таком образовательном учреждении увлекательна и дает большие перспективы. Дети находятся под постоянным присмотром опытных людей, которые всегда готовы помочь и дать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совет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098" name="Picture 2" descr="C:\Users\Расула\Downloads\PHOTO-2023-03-30-14-20-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72816"/>
            <a:ext cx="5480265" cy="47525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71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сула\Downloads\1675458586_gas-kvas-com-p-fonovii-risunok-samole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4" name="TextBox 3"/>
          <p:cNvSpPr txBox="1"/>
          <p:nvPr/>
        </p:nvSpPr>
        <p:spPr>
          <a:xfrm>
            <a:off x="2051720" y="3644323"/>
            <a:ext cx="5642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0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сула\Downloads\1675458586_gas-kvas-com-p-fonovii-risunok-samole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" name="Рисунок 6" descr="C:\Users\Расула\Downloads\IMG_646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29000"/>
            <a:ext cx="3744416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Расула\AppData\Local\Microsoft\Windows\Temporary Internet Files\Content.Word\IMG_646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9" r="20880" b="9624"/>
          <a:stretch/>
        </p:blipFill>
        <p:spPr bwMode="auto">
          <a:xfrm>
            <a:off x="4860032" y="1954280"/>
            <a:ext cx="3888432" cy="3130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11560" y="188640"/>
            <a:ext cx="813690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Лицей-интернат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образовательное учреждение, в котором ученики находятся круглосуточно. Детей там не только учат, но и воспитывают, формируют навыки самостоятельной жизни и развивают творческие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способности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17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сула\Downloads\1675458586_gas-kvas-com-p-fonovii-risunok-samole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" name="Рисунок 6" descr="C:\Users\Расула\AppData\Local\Microsoft\Windows\Temporary Internet Files\Content.Word\IMG_646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31670"/>
            <a:ext cx="3677013" cy="253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Расула\AppData\Local\Microsoft\Windows\Temporary Internet Files\Content.Word\IMG_646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13842" y="1177521"/>
            <a:ext cx="2427906" cy="3186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Расула\AppData\Local\Microsoft\Windows\Temporary Internet Files\Content.Word\IMG_646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1713" y="1841193"/>
            <a:ext cx="1995858" cy="2196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83568" y="310921"/>
            <a:ext cx="7637453" cy="1125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 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каждой комнате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3-х спальные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места.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Комнаты оснащены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рабочими столами и стульями, полками для учебников и тетрадей, шкафами и тумбами для личных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вещей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" name="Рисунок 9" descr="C:\Users\Расула\Desktop\qPF82EHQf3A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931670"/>
            <a:ext cx="3456384" cy="2583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76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сула\Downloads\1675458586_gas-kvas-com-p-fonovii-risunok-samole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971600" y="620688"/>
            <a:ext cx="63367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каждом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блоке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есть холлы для отдыха и самоподготовки с настольными играми, теннисным столом и диванами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Расула\Desktop\PTdE7X2C9B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024" y="1412776"/>
            <a:ext cx="3092559" cy="2545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Расула\AppData\Local\Microsoft\Windows\Temporary Internet Files\Content.Word\IMG_644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2828925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Расула\AppData\Local\Microsoft\Windows\Temporary Internet Files\Content.Word\IMG_64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356992"/>
            <a:ext cx="2945482" cy="2557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250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сула\Downloads\1675458586_gas-kvas-com-p-fonovii-risunok-samole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Рисунок 5" descr="C:\Users\Расула\Downloads\IMG_64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8840"/>
            <a:ext cx="410445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Расула\Downloads\IMG_646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417646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27584" y="116632"/>
            <a:ext cx="7632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 первом этаже в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блоке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мальчиков также есть отдельная комната самоподготовки для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5-6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классов, где по вечерам ребята выполняют домашние задания и интересно проводят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досуг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69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сула\Downloads\1675458586_gas-kvas-com-p-fonovii-risunok-samole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Рисунок 5" descr="C:\Users\Расула\AppData\Local\Microsoft\Windows\Temporary Internet Files\Content.Word\IMG_644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4664"/>
            <a:ext cx="3619500" cy="2809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Расула\AppData\Local\Microsoft\Windows\Temporary Internet Files\Content.Word\IMG_644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56" y="3501008"/>
            <a:ext cx="361950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Расула\AppData\Local\Microsoft\Windows\Temporary Internet Files\Content.Word\IMG_644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92326"/>
            <a:ext cx="3384376" cy="27449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40466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ней есть не только столы и стулья, но и множество настольных игр, шахматы, настольный футбол </a:t>
            </a:r>
            <a:endParaRPr lang="ru-RU" sz="2000" b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80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сула\Downloads\1675458586_gas-kvas-com-p-fonovii-risunok-samole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Рисунок 5" descr="C:\Users\Расула\Desktop\hIaHlDlhhW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2420888"/>
            <a:ext cx="2952328" cy="2600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Расула\Desktop\OxNZldXmUqU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89484"/>
            <a:ext cx="2952328" cy="2647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64296" y="476672"/>
            <a:ext cx="675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Постирочно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-сушильные комнаты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89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сула\Downloads\1675458586_gas-kvas-com-p-fonovii-risunok-samole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Рисунок 5" descr="C:\Users\Расула\AppData\Local\Microsoft\Windows\Temporary Internet Files\Content.Word\IMG_64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16642" y="2712402"/>
            <a:ext cx="1910715" cy="1433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Расула\AppData\Local\Microsoft\Windows\Temporary Internet Files\Content.Word\IMG_64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620688"/>
            <a:ext cx="295232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Расула\AppData\Local\Microsoft\Windows\Temporary Internet Files\Content.Word\IMG_644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0428" y="3654188"/>
            <a:ext cx="2754630" cy="3024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Расула\AppData\Local\Microsoft\Windows\Temporary Internet Files\Content.Word\IMG_645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596" y="3717032"/>
            <a:ext cx="338786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476672"/>
            <a:ext cx="51255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Лицей-интернат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возможность получить качественное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88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сула\Downloads\1675458586_gas-kvas-com-p-fonovii-risunok-samole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26" name="Picture 2" descr="C:\Users\Расула\Downloads\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429000"/>
            <a:ext cx="4392488" cy="2955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548680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 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лицее-интернате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проводятся различные мероприятия, которые помогают отдыхать от учёбы и хорошо проводить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81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94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Расула</dc:creator>
  <cp:lastModifiedBy>Администратор</cp:lastModifiedBy>
  <cp:revision>15</cp:revision>
  <dcterms:created xsi:type="dcterms:W3CDTF">2023-04-06T18:36:20Z</dcterms:created>
  <dcterms:modified xsi:type="dcterms:W3CDTF">2023-04-07T11:52:42Z</dcterms:modified>
</cp:coreProperties>
</file>